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6"/>
  </p:notesMasterIdLst>
  <p:handoutMasterIdLst>
    <p:handoutMasterId r:id="rId17"/>
  </p:handoutMasterIdLst>
  <p:sldIdLst>
    <p:sldId id="268" r:id="rId4"/>
    <p:sldId id="261" r:id="rId5"/>
    <p:sldId id="267" r:id="rId6"/>
    <p:sldId id="269" r:id="rId7"/>
    <p:sldId id="259" r:id="rId8"/>
    <p:sldId id="270" r:id="rId9"/>
    <p:sldId id="271" r:id="rId10"/>
    <p:sldId id="274" r:id="rId11"/>
    <p:sldId id="272" r:id="rId12"/>
    <p:sldId id="27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485680-A41F-4EA8-8FED-3A539D27C5BA}" v="10" dt="2022-06-21T06:26:44.5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7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O'Neill" userId="1efe2682bfbbd817" providerId="LiveId" clId="{16485680-A41F-4EA8-8FED-3A539D27C5BA}"/>
    <pc:docChg chg="undo redo custSel addSld delSld modSld sldOrd">
      <pc:chgData name="James O'Neill" userId="1efe2682bfbbd817" providerId="LiveId" clId="{16485680-A41F-4EA8-8FED-3A539D27C5BA}" dt="2022-06-23T12:35:40.487" v="1013" actId="6549"/>
      <pc:docMkLst>
        <pc:docMk/>
      </pc:docMkLst>
      <pc:sldChg chg="modSp add mod">
        <pc:chgData name="James O'Neill" userId="1efe2682bfbbd817" providerId="LiveId" clId="{16485680-A41F-4EA8-8FED-3A539D27C5BA}" dt="2022-06-20T19:42:58.484" v="219" actId="5793"/>
        <pc:sldMkLst>
          <pc:docMk/>
          <pc:sldMk cId="559229523" sldId="259"/>
        </pc:sldMkLst>
        <pc:spChg chg="mod">
          <ac:chgData name="James O'Neill" userId="1efe2682bfbbd817" providerId="LiveId" clId="{16485680-A41F-4EA8-8FED-3A539D27C5BA}" dt="2022-06-20T19:42:58.484" v="219" actId="5793"/>
          <ac:spMkLst>
            <pc:docMk/>
            <pc:sldMk cId="559229523" sldId="259"/>
            <ac:spMk id="3" creationId="{114D5993-1A43-4698-A8D7-D657164DD529}"/>
          </ac:spMkLst>
        </pc:spChg>
      </pc:sldChg>
      <pc:sldChg chg="del">
        <pc:chgData name="James O'Neill" userId="1efe2682bfbbd817" providerId="LiveId" clId="{16485680-A41F-4EA8-8FED-3A539D27C5BA}" dt="2022-06-20T19:34:50.458" v="80" actId="47"/>
        <pc:sldMkLst>
          <pc:docMk/>
          <pc:sldMk cId="2970004164" sldId="259"/>
        </pc:sldMkLst>
      </pc:sldChg>
      <pc:sldChg chg="modSp del mod">
        <pc:chgData name="James O'Neill" userId="1efe2682bfbbd817" providerId="LiveId" clId="{16485680-A41F-4EA8-8FED-3A539D27C5BA}" dt="2022-06-20T19:41:54.879" v="207" actId="47"/>
        <pc:sldMkLst>
          <pc:docMk/>
          <pc:sldMk cId="1101361508" sldId="260"/>
        </pc:sldMkLst>
        <pc:spChg chg="mod">
          <ac:chgData name="James O'Neill" userId="1efe2682bfbbd817" providerId="LiveId" clId="{16485680-A41F-4EA8-8FED-3A539D27C5BA}" dt="2022-06-20T19:41:07.835" v="180" actId="20577"/>
          <ac:spMkLst>
            <pc:docMk/>
            <pc:sldMk cId="1101361508" sldId="260"/>
            <ac:spMk id="2" creationId="{5191E0F2-FE77-51ED-3F72-223B58926E74}"/>
          </ac:spMkLst>
        </pc:spChg>
        <pc:spChg chg="mod">
          <ac:chgData name="James O'Neill" userId="1efe2682bfbbd817" providerId="LiveId" clId="{16485680-A41F-4EA8-8FED-3A539D27C5BA}" dt="2022-06-20T19:41:51.803" v="206" actId="21"/>
          <ac:spMkLst>
            <pc:docMk/>
            <pc:sldMk cId="1101361508" sldId="260"/>
            <ac:spMk id="3" creationId="{07D5023A-BA6F-B725-CF78-FD889E577EA6}"/>
          </ac:spMkLst>
        </pc:spChg>
      </pc:sldChg>
      <pc:sldChg chg="del">
        <pc:chgData name="James O'Neill" userId="1efe2682bfbbd817" providerId="LiveId" clId="{16485680-A41F-4EA8-8FED-3A539D27C5BA}" dt="2022-06-20T19:42:13.902" v="215" actId="47"/>
        <pc:sldMkLst>
          <pc:docMk/>
          <pc:sldMk cId="3422363708" sldId="263"/>
        </pc:sldMkLst>
      </pc:sldChg>
      <pc:sldChg chg="del">
        <pc:chgData name="James O'Neill" userId="1efe2682bfbbd817" providerId="LiveId" clId="{16485680-A41F-4EA8-8FED-3A539D27C5BA}" dt="2022-06-21T06:20:41.199" v="577" actId="47"/>
        <pc:sldMkLst>
          <pc:docMk/>
          <pc:sldMk cId="2961006699" sldId="266"/>
        </pc:sldMkLst>
      </pc:sldChg>
      <pc:sldChg chg="modSp add del mod ord">
        <pc:chgData name="James O'Neill" userId="1efe2682bfbbd817" providerId="LiveId" clId="{16485680-A41F-4EA8-8FED-3A539D27C5BA}" dt="2022-06-23T12:35:40.487" v="1013" actId="6549"/>
        <pc:sldMkLst>
          <pc:docMk/>
          <pc:sldMk cId="751095604" sldId="267"/>
        </pc:sldMkLst>
        <pc:spChg chg="mod">
          <ac:chgData name="James O'Neill" userId="1efe2682bfbbd817" providerId="LiveId" clId="{16485680-A41F-4EA8-8FED-3A539D27C5BA}" dt="2022-06-23T12:35:40.487" v="1013" actId="6549"/>
          <ac:spMkLst>
            <pc:docMk/>
            <pc:sldMk cId="751095604" sldId="267"/>
            <ac:spMk id="5" creationId="{93312970-1382-905E-DF3A-5D367E6E7736}"/>
          </ac:spMkLst>
        </pc:spChg>
      </pc:sldChg>
      <pc:sldChg chg="modSp add mod">
        <pc:chgData name="James O'Neill" userId="1efe2682bfbbd817" providerId="LiveId" clId="{16485680-A41F-4EA8-8FED-3A539D27C5BA}" dt="2022-06-20T19:36:14.531" v="88" actId="403"/>
        <pc:sldMkLst>
          <pc:docMk/>
          <pc:sldMk cId="2399719323" sldId="268"/>
        </pc:sldMkLst>
        <pc:spChg chg="mod">
          <ac:chgData name="James O'Neill" userId="1efe2682bfbbd817" providerId="LiveId" clId="{16485680-A41F-4EA8-8FED-3A539D27C5BA}" dt="2022-06-20T19:36:14.531" v="88" actId="403"/>
          <ac:spMkLst>
            <pc:docMk/>
            <pc:sldMk cId="2399719323" sldId="268"/>
            <ac:spMk id="2" creationId="{AF2C3F19-9F6F-1450-84BC-A80357F35940}"/>
          </ac:spMkLst>
        </pc:spChg>
      </pc:sldChg>
      <pc:sldChg chg="modSp add mod">
        <pc:chgData name="James O'Neill" userId="1efe2682bfbbd817" providerId="LiveId" clId="{16485680-A41F-4EA8-8FED-3A539D27C5BA}" dt="2022-06-20T19:42:06.654" v="214" actId="20577"/>
        <pc:sldMkLst>
          <pc:docMk/>
          <pc:sldMk cId="1854663095" sldId="269"/>
        </pc:sldMkLst>
        <pc:spChg chg="mod">
          <ac:chgData name="James O'Neill" userId="1efe2682bfbbd817" providerId="LiveId" clId="{16485680-A41F-4EA8-8FED-3A539D27C5BA}" dt="2022-06-20T19:41:37.464" v="205" actId="20577"/>
          <ac:spMkLst>
            <pc:docMk/>
            <pc:sldMk cId="1854663095" sldId="269"/>
            <ac:spMk id="2" creationId="{D0ED5B32-5508-746F-68D8-7CD5B87075B3}"/>
          </ac:spMkLst>
        </pc:spChg>
        <pc:spChg chg="mod">
          <ac:chgData name="James O'Neill" userId="1efe2682bfbbd817" providerId="LiveId" clId="{16485680-A41F-4EA8-8FED-3A539D27C5BA}" dt="2022-06-20T19:42:06.654" v="214" actId="20577"/>
          <ac:spMkLst>
            <pc:docMk/>
            <pc:sldMk cId="1854663095" sldId="269"/>
            <ac:spMk id="3" creationId="{66E58DE9-2079-E03F-78A8-7FE2D8B2F0E7}"/>
          </ac:spMkLst>
        </pc:spChg>
      </pc:sldChg>
      <pc:sldChg chg="modSp new mod">
        <pc:chgData name="James O'Neill" userId="1efe2682bfbbd817" providerId="LiveId" clId="{16485680-A41F-4EA8-8FED-3A539D27C5BA}" dt="2022-06-21T06:24:08.981" v="622" actId="20577"/>
        <pc:sldMkLst>
          <pc:docMk/>
          <pc:sldMk cId="1149685198" sldId="270"/>
        </pc:sldMkLst>
        <pc:spChg chg="mod">
          <ac:chgData name="James O'Neill" userId="1efe2682bfbbd817" providerId="LiveId" clId="{16485680-A41F-4EA8-8FED-3A539D27C5BA}" dt="2022-06-20T19:45:55.529" v="291" actId="20577"/>
          <ac:spMkLst>
            <pc:docMk/>
            <pc:sldMk cId="1149685198" sldId="270"/>
            <ac:spMk id="2" creationId="{BE9D7E79-006C-B880-A599-412AD4C6CA2A}"/>
          </ac:spMkLst>
        </pc:spChg>
        <pc:spChg chg="mod">
          <ac:chgData name="James O'Neill" userId="1efe2682bfbbd817" providerId="LiveId" clId="{16485680-A41F-4EA8-8FED-3A539D27C5BA}" dt="2022-06-21T06:24:08.981" v="622" actId="20577"/>
          <ac:spMkLst>
            <pc:docMk/>
            <pc:sldMk cId="1149685198" sldId="270"/>
            <ac:spMk id="3" creationId="{0B548B7C-B796-2A51-D640-1C712C6F965A}"/>
          </ac:spMkLst>
        </pc:spChg>
      </pc:sldChg>
      <pc:sldChg chg="modSp add mod modNotesTx">
        <pc:chgData name="James O'Neill" userId="1efe2682bfbbd817" providerId="LiveId" clId="{16485680-A41F-4EA8-8FED-3A539D27C5BA}" dt="2022-06-21T10:33:26.308" v="1012" actId="20577"/>
        <pc:sldMkLst>
          <pc:docMk/>
          <pc:sldMk cId="3602996160" sldId="271"/>
        </pc:sldMkLst>
        <pc:spChg chg="mod">
          <ac:chgData name="James O'Neill" userId="1efe2682bfbbd817" providerId="LiveId" clId="{16485680-A41F-4EA8-8FED-3A539D27C5BA}" dt="2022-06-20T19:56:28.546" v="358" actId="27636"/>
          <ac:spMkLst>
            <pc:docMk/>
            <pc:sldMk cId="3602996160" sldId="271"/>
            <ac:spMk id="3" creationId="{0C2F85D2-51CD-48C0-822C-3EB90F37712E}"/>
          </ac:spMkLst>
        </pc:spChg>
      </pc:sldChg>
      <pc:sldChg chg="modSp new mod">
        <pc:chgData name="James O'Neill" userId="1efe2682bfbbd817" providerId="LiveId" clId="{16485680-A41F-4EA8-8FED-3A539D27C5BA}" dt="2022-06-21T10:31:42.630" v="792" actId="20577"/>
        <pc:sldMkLst>
          <pc:docMk/>
          <pc:sldMk cId="4163218977" sldId="272"/>
        </pc:sldMkLst>
        <pc:spChg chg="mod">
          <ac:chgData name="James O'Neill" userId="1efe2682bfbbd817" providerId="LiveId" clId="{16485680-A41F-4EA8-8FED-3A539D27C5BA}" dt="2022-06-21T10:31:42.630" v="792" actId="20577"/>
          <ac:spMkLst>
            <pc:docMk/>
            <pc:sldMk cId="4163218977" sldId="272"/>
            <ac:spMk id="2" creationId="{AE77CF5A-696E-1F78-7913-7B8838D39244}"/>
          </ac:spMkLst>
        </pc:spChg>
        <pc:spChg chg="mod">
          <ac:chgData name="James O'Neill" userId="1efe2682bfbbd817" providerId="LiveId" clId="{16485680-A41F-4EA8-8FED-3A539D27C5BA}" dt="2022-06-21T06:09:05.326" v="567" actId="20577"/>
          <ac:spMkLst>
            <pc:docMk/>
            <pc:sldMk cId="4163218977" sldId="272"/>
            <ac:spMk id="3" creationId="{7C48A2AF-9A8D-A9F0-1507-C4351CC857BA}"/>
          </ac:spMkLst>
        </pc:spChg>
      </pc:sldChg>
      <pc:sldChg chg="modSp new mod">
        <pc:chgData name="James O'Neill" userId="1efe2682bfbbd817" providerId="LiveId" clId="{16485680-A41F-4EA8-8FED-3A539D27C5BA}" dt="2022-06-21T06:22:13.525" v="606" actId="14100"/>
        <pc:sldMkLst>
          <pc:docMk/>
          <pc:sldMk cId="3739273573" sldId="273"/>
        </pc:sldMkLst>
        <pc:spChg chg="mod">
          <ac:chgData name="James O'Neill" userId="1efe2682bfbbd817" providerId="LiveId" clId="{16485680-A41F-4EA8-8FED-3A539D27C5BA}" dt="2022-06-21T06:09:34.410" v="572" actId="27636"/>
          <ac:spMkLst>
            <pc:docMk/>
            <pc:sldMk cId="3739273573" sldId="273"/>
            <ac:spMk id="2" creationId="{6291A0C3-B2D2-96A0-7B54-3B5F02587C58}"/>
          </ac:spMkLst>
        </pc:spChg>
        <pc:spChg chg="mod">
          <ac:chgData name="James O'Neill" userId="1efe2682bfbbd817" providerId="LiveId" clId="{16485680-A41F-4EA8-8FED-3A539D27C5BA}" dt="2022-06-21T06:22:13.525" v="606" actId="14100"/>
          <ac:spMkLst>
            <pc:docMk/>
            <pc:sldMk cId="3739273573" sldId="273"/>
            <ac:spMk id="3" creationId="{2A2004AB-CDA5-5431-BED6-DDAF2D67717F}"/>
          </ac:spMkLst>
        </pc:spChg>
      </pc:sldChg>
      <pc:sldChg chg="modSp new mod modNotesTx">
        <pc:chgData name="James O'Neill" userId="1efe2682bfbbd817" providerId="LiveId" clId="{16485680-A41F-4EA8-8FED-3A539D27C5BA}" dt="2022-06-21T10:32:41.454" v="965" actId="20577"/>
        <pc:sldMkLst>
          <pc:docMk/>
          <pc:sldMk cId="972228384" sldId="274"/>
        </pc:sldMkLst>
        <pc:spChg chg="mod">
          <ac:chgData name="James O'Neill" userId="1efe2682bfbbd817" providerId="LiveId" clId="{16485680-A41F-4EA8-8FED-3A539D27C5BA}" dt="2022-06-21T06:24:30.416" v="626" actId="27636"/>
          <ac:spMkLst>
            <pc:docMk/>
            <pc:sldMk cId="972228384" sldId="274"/>
            <ac:spMk id="2" creationId="{B7622135-34F1-6014-EF23-DC58D41A9847}"/>
          </ac:spMkLst>
        </pc:spChg>
        <pc:spChg chg="mod">
          <ac:chgData name="James O'Neill" userId="1efe2682bfbbd817" providerId="LiveId" clId="{16485680-A41F-4EA8-8FED-3A539D27C5BA}" dt="2022-06-21T10:31:42.159" v="791" actId="20577"/>
          <ac:spMkLst>
            <pc:docMk/>
            <pc:sldMk cId="972228384" sldId="274"/>
            <ac:spMk id="3" creationId="{B0EA7ECB-5B88-EFE7-337B-E50949D3C2A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23/06/2022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23/06/2022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378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isn’t the SDK </a:t>
            </a:r>
            <a:r>
              <a:rPr lang="en-GB" dirty="0" err="1"/>
              <a:t>PowerShelly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4483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Code sits in an interface sandwich.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8688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153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@jamesoneill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@jamesoneill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sp-studio.de/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honeill/MsftGraph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 err="1"/>
              <a:t>Microsoft.Graph.PlusPlus</a:t>
            </a:r>
            <a:endParaRPr lang="en-GB" sz="6000" dirty="0"/>
          </a:p>
          <a:p>
            <a:r>
              <a:rPr lang="en-GB" sz="3200" dirty="0"/>
              <a:t>WHO , WHERE, WHAT, WHY and HOW ?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James O’Neill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9719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1A0C3-B2D2-96A0-7B54-3B5F02587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do we use it ?</a:t>
            </a:r>
            <a:br>
              <a:rPr lang="en-GB" dirty="0"/>
            </a:br>
            <a:r>
              <a:rPr lang="en-GB" dirty="0"/>
              <a:t>What does it look like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004AB-CDA5-5431-BED6-DDAF2D677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1989"/>
            <a:ext cx="10515600" cy="3414974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err="1"/>
              <a:t>A.k.a</a:t>
            </a:r>
            <a:r>
              <a:rPr lang="en-GB" dirty="0"/>
              <a:t> Demo time</a:t>
            </a:r>
          </a:p>
          <a:p>
            <a:pPr marL="0" indent="0" algn="ctr">
              <a:buNone/>
            </a:pPr>
            <a:r>
              <a:rPr lang="en-GB" dirty="0"/>
              <a:t>Warning: Some errors are shown intentionally</a:t>
            </a:r>
          </a:p>
          <a:p>
            <a:pPr marL="0" indent="0" algn="ctr">
              <a:buNone/>
            </a:pPr>
            <a:r>
              <a:rPr lang="en-GB" dirty="0"/>
              <a:t>Others may occur spontaneously. 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9273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James O’Neill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PowerShell veteran since 2007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GB" dirty="0"/>
              <a:t>Avatar from </a:t>
            </a:r>
            <a:r>
              <a:rPr lang="en-GB" dirty="0">
                <a:hlinkClick r:id="rId2"/>
              </a:rPr>
              <a:t>www.sp-studio.de</a:t>
            </a:r>
            <a:r>
              <a:rPr lang="en-GB" dirty="0"/>
              <a:t> is almost as old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J@mobulaConsulting.com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Twitter: @JamesOneill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 err="1"/>
              <a:t>github</a:t>
            </a:r>
            <a:r>
              <a:rPr lang="en-GB" dirty="0"/>
              <a:t>:  </a:t>
            </a:r>
            <a:r>
              <a:rPr lang="en-GB"/>
              <a:t>jhoneill</a:t>
            </a: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Blog https://jhoneill.github.io/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321" y="324853"/>
            <a:ext cx="300703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Where do I get it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Source:	</a:t>
            </a:r>
            <a:r>
              <a:rPr lang="en-GB" dirty="0">
                <a:hlinkClick r:id="rId2"/>
              </a:rPr>
              <a:t>https://github.com/jhoneill/MsftGraph</a:t>
            </a:r>
            <a:r>
              <a:rPr lang="en-GB" dirty="0"/>
              <a:t> </a:t>
            </a:r>
            <a:endParaRPr lang="en-GB" sz="3600" dirty="0"/>
          </a:p>
          <a:p>
            <a:r>
              <a:rPr lang="en-GB" dirty="0"/>
              <a:t>Module: search “</a:t>
            </a:r>
            <a:r>
              <a:rPr lang="en-GB" dirty="0" err="1"/>
              <a:t>plusplus</a:t>
            </a:r>
            <a:r>
              <a:rPr lang="en-GB" dirty="0"/>
              <a:t>” on the PowerShell gallery</a:t>
            </a:r>
            <a:endParaRPr lang="en-GB" sz="3600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54663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19DD9-18D4-4FB3-B64D-F11079847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graph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D5993-1A43-4698-A8D7-D657164DD5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7482" cy="4351338"/>
          </a:xfrm>
        </p:spPr>
        <p:txBody>
          <a:bodyPr/>
          <a:lstStyle/>
          <a:p>
            <a:r>
              <a:rPr lang="en-GB" sz="2800" dirty="0"/>
              <a:t>A common entry point</a:t>
            </a:r>
            <a:br>
              <a:rPr lang="en-GB" sz="2800" dirty="0"/>
            </a:br>
            <a:r>
              <a:rPr lang="en-GB" sz="2800" dirty="0"/>
              <a:t>for REST APIs to drive </a:t>
            </a:r>
            <a:br>
              <a:rPr lang="en-GB" sz="2800" dirty="0"/>
            </a:br>
            <a:r>
              <a:rPr lang="en-GB" sz="2800" dirty="0"/>
              <a:t>Office 365 and Azure-AD</a:t>
            </a:r>
            <a:br>
              <a:rPr lang="en-GB" sz="2800" dirty="0"/>
            </a:br>
            <a:r>
              <a:rPr lang="en-GB" sz="2800" dirty="0"/>
              <a:t>(not the whole of Azure) 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C824C2-84DF-43FB-AC19-38ED89071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220" y="1268536"/>
            <a:ext cx="6450781" cy="448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229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7E79-006C-B880-A599-412AD4C6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Graph ++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8B7C-B796-2A51-D640-1C712C6F9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There are already “SDK” modules for Graph </a:t>
            </a:r>
          </a:p>
          <a:p>
            <a:r>
              <a:rPr lang="en-GB" dirty="0" err="1"/>
              <a:t>PlusPlus</a:t>
            </a:r>
            <a:r>
              <a:rPr lang="en-GB" dirty="0"/>
              <a:t> adds usability and “</a:t>
            </a:r>
            <a:r>
              <a:rPr lang="en-GB" dirty="0" err="1"/>
              <a:t>PowerShelliness</a:t>
            </a:r>
            <a:r>
              <a:rPr lang="en-GB" dirty="0"/>
              <a:t>” </a:t>
            </a:r>
          </a:p>
          <a:p>
            <a:r>
              <a:rPr lang="en-GB" dirty="0"/>
              <a:t>It works with SDK modules &amp; returns the same objects </a:t>
            </a:r>
          </a:p>
          <a:p>
            <a:pPr lvl="1"/>
            <a:r>
              <a:rPr lang="en-GB" dirty="0"/>
              <a:t>Pure SDK scripts and </a:t>
            </a:r>
            <a:r>
              <a:rPr lang="en-GB" dirty="0" err="1"/>
              <a:t>PlusPlus</a:t>
            </a:r>
            <a:r>
              <a:rPr lang="en-GB" dirty="0"/>
              <a:t> scripts will interoperate</a:t>
            </a:r>
          </a:p>
          <a:p>
            <a:pPr lvl="1"/>
            <a:r>
              <a:rPr lang="en-GB" dirty="0" err="1"/>
              <a:t>PlusPlus</a:t>
            </a:r>
            <a:r>
              <a:rPr lang="en-GB" dirty="0"/>
              <a:t> needs DLLs from the SDK modules </a:t>
            </a:r>
            <a:br>
              <a:rPr lang="en-GB" dirty="0"/>
            </a:br>
            <a:r>
              <a:rPr lang="en-GB" dirty="0"/>
              <a:t>(and skips loading some parts if they are not found). </a:t>
            </a:r>
          </a:p>
          <a:p>
            <a:r>
              <a:rPr lang="en-GB" dirty="0"/>
              <a:t>Has extra logon methods (helps non-interactive use)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49685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C7406-E150-42D6-BCB5-A03C6D26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F85D2-51CD-48C0-822C-3EB90F377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SDK is auto generated from the Rest API definitions: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rgbClr val="006881"/>
                </a:solidFill>
                <a:latin typeface="Consolas" panose="020B0609020204030204" pitchFamily="49" charset="0"/>
              </a:rPr>
              <a:t>PUT https://graph.microsoft.com/v1.0/users/{Userid}/manager/$ref </a:t>
            </a:r>
            <a:br>
              <a:rPr lang="en-GB" sz="2000" dirty="0">
                <a:solidFill>
                  <a:srgbClr val="006881"/>
                </a:solidFill>
                <a:latin typeface="Consolas" panose="020B0609020204030204" pitchFamily="49" charset="0"/>
              </a:rPr>
            </a:br>
            <a:r>
              <a:rPr lang="en-GB" sz="2000" dirty="0">
                <a:solidFill>
                  <a:srgbClr val="006881"/>
                </a:solidFill>
                <a:latin typeface="Consolas" panose="020B0609020204030204" pitchFamily="49" charset="0"/>
              </a:rPr>
              <a:t>{ "@odata.id": "https://graph.microsoft.com/v1.0/users/{</a:t>
            </a:r>
            <a:r>
              <a:rPr lang="en-GB" sz="2000" dirty="0" err="1">
                <a:solidFill>
                  <a:srgbClr val="006881"/>
                </a:solidFill>
                <a:latin typeface="Consolas" panose="020B0609020204030204" pitchFamily="49" charset="0"/>
              </a:rPr>
              <a:t>managerid</a:t>
            </a:r>
            <a:r>
              <a:rPr lang="en-GB" sz="2000" dirty="0">
                <a:solidFill>
                  <a:srgbClr val="006881"/>
                </a:solidFill>
                <a:latin typeface="Consolas" panose="020B0609020204030204" pitchFamily="49" charset="0"/>
              </a:rPr>
              <a:t>}" }</a:t>
            </a:r>
          </a:p>
          <a:p>
            <a:pPr marL="457200" lvl="1" indent="0">
              <a:buNone/>
            </a:pPr>
            <a:r>
              <a:rPr lang="en-GB" dirty="0"/>
              <a:t>Becomes </a:t>
            </a:r>
            <a:br>
              <a:rPr lang="en-GB" dirty="0"/>
            </a:br>
            <a:r>
              <a:rPr lang="en-GB" dirty="0">
                <a:latin typeface="Consolas" panose="020B0609020204030204" pitchFamily="49" charset="0"/>
              </a:rPr>
              <a:t>Set-</a:t>
            </a:r>
            <a:r>
              <a:rPr lang="en-GB" dirty="0" err="1">
                <a:latin typeface="Consolas" panose="020B0609020204030204" pitchFamily="49" charset="0"/>
              </a:rPr>
              <a:t>MgUserManger</a:t>
            </a:r>
            <a:r>
              <a:rPr lang="en-GB" dirty="0">
                <a:latin typeface="Consolas" panose="020B0609020204030204" pitchFamily="49" charset="0"/>
              </a:rPr>
              <a:t> –</a:t>
            </a:r>
            <a:r>
              <a:rPr lang="en-GB" dirty="0" err="1">
                <a:latin typeface="Consolas" panose="020B0609020204030204" pitchFamily="49" charset="0"/>
              </a:rPr>
              <a:t>UserId</a:t>
            </a:r>
            <a:r>
              <a:rPr lang="en-GB" dirty="0">
                <a:latin typeface="Consolas" panose="020B0609020204030204" pitchFamily="49" charset="0"/>
              </a:rPr>
              <a:t> xxx –</a:t>
            </a:r>
            <a:r>
              <a:rPr lang="en-GB" dirty="0" err="1">
                <a:latin typeface="Consolas" panose="020B0609020204030204" pitchFamily="49" charset="0"/>
              </a:rPr>
              <a:t>ManagerID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yyyy</a:t>
            </a:r>
            <a:endParaRPr lang="en-GB" dirty="0">
              <a:latin typeface="Consolas" panose="020B0609020204030204" pitchFamily="49" charset="0"/>
            </a:endParaRPr>
          </a:p>
          <a:p>
            <a:r>
              <a:rPr lang="en-GB" dirty="0"/>
              <a:t>Don’t do things PowerShell should do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WhatIf</a:t>
            </a:r>
            <a:r>
              <a:rPr lang="en-GB" dirty="0"/>
              <a:t>, pipeline Input, tab-expansion, find-by-name</a:t>
            </a:r>
          </a:p>
          <a:p>
            <a:r>
              <a:rPr lang="en-GB" dirty="0"/>
              <a:t>And they fragment commands; shouldn’t this be</a:t>
            </a:r>
            <a:br>
              <a:rPr lang="en-GB" dirty="0"/>
            </a:br>
            <a:r>
              <a:rPr lang="en-GB" sz="3000" dirty="0">
                <a:latin typeface="Consolas" panose="020B0609020204030204" pitchFamily="49" charset="0"/>
              </a:rPr>
              <a:t>Set-user –Manager </a:t>
            </a:r>
            <a:r>
              <a:rPr lang="en-GB" sz="3000" dirty="0" err="1">
                <a:latin typeface="Consolas" panose="020B0609020204030204" pitchFamily="49" charset="0"/>
              </a:rPr>
              <a:t>yyyy</a:t>
            </a:r>
            <a:r>
              <a:rPr lang="en-GB" sz="3000" dirty="0">
                <a:latin typeface="Consolas" panose="020B0609020204030204" pitchFamily="49" charset="0"/>
              </a:rPr>
              <a:t>  –Department zzzz 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2996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2135-34F1-6014-EF23-DC58D41A9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API call ≠ command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A7ECB-5B88-EFE7-337B-E50949D3C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User: “I want to Create / Read / Update / Delete </a:t>
            </a:r>
            <a:r>
              <a:rPr lang="en-GB" i="1" dirty="0"/>
              <a:t>widgets”</a:t>
            </a:r>
          </a:p>
          <a:p>
            <a:pPr lvl="1"/>
            <a:r>
              <a:rPr lang="en-GB" dirty="0"/>
              <a:t>Expect human-readable output &amp; a helpful UI (e.g. confirm deletions)</a:t>
            </a:r>
          </a:p>
          <a:p>
            <a:r>
              <a:rPr lang="en-GB" dirty="0"/>
              <a:t>Module: “I provide a UI &amp; call the API”</a:t>
            </a:r>
          </a:p>
          <a:p>
            <a:pPr lvl="1"/>
            <a:r>
              <a:rPr lang="en-GB" dirty="0"/>
              <a:t>It adds </a:t>
            </a:r>
            <a:r>
              <a:rPr lang="en-GB" i="1" dirty="0"/>
              <a:t>intelligence</a:t>
            </a:r>
            <a:r>
              <a:rPr lang="en-GB" dirty="0"/>
              <a:t> between the two</a:t>
            </a:r>
          </a:p>
          <a:p>
            <a:pPr lvl="1"/>
            <a:r>
              <a:rPr lang="en-GB" dirty="0"/>
              <a:t>&gt;80% of work is &lt;20% of API, quality beats completeness  </a:t>
            </a:r>
          </a:p>
          <a:p>
            <a:pPr lvl="1"/>
            <a:r>
              <a:rPr lang="en-GB" dirty="0"/>
              <a:t>PowerShell handles http calls, JSON translation, formatting etc.</a:t>
            </a:r>
          </a:p>
          <a:p>
            <a:r>
              <a:rPr lang="en-GB" dirty="0"/>
              <a:t>API: “I do what Programs tell me”</a:t>
            </a:r>
          </a:p>
          <a:p>
            <a:pPr lvl="1"/>
            <a:r>
              <a:rPr lang="en-GB" dirty="0"/>
              <a:t>Won’t question delete requests, speaks in JSON (or similar)</a:t>
            </a:r>
          </a:p>
          <a:p>
            <a:r>
              <a:rPr lang="en-GB" b="1" dirty="0"/>
              <a:t>The job isn’t moving API entry points </a:t>
            </a:r>
            <a:r>
              <a:rPr lang="en-GB" b="1" i="1" dirty="0"/>
              <a:t>from</a:t>
            </a:r>
            <a:r>
              <a:rPr lang="en-GB" b="1" dirty="0"/>
              <a:t> http calls </a:t>
            </a:r>
            <a:r>
              <a:rPr lang="en-GB" b="1" i="1" dirty="0"/>
              <a:t>to</a:t>
            </a:r>
            <a:r>
              <a:rPr lang="en-GB" b="1" dirty="0"/>
              <a:t> typing</a:t>
            </a:r>
          </a:p>
        </p:txBody>
      </p:sp>
    </p:spTree>
    <p:extLst>
      <p:ext uri="{BB962C8B-B14F-4D97-AF65-F5344CB8AC3E}">
        <p14:creationId xmlns:p14="http://schemas.microsoft.com/office/powerpoint/2010/main" val="97222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7CF5A-696E-1F78-7913-7B8838D3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does it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8A2AF-9A8D-A9F0-1507-C4351CC857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On load: import DLLs from SDK modules (authentication is </a:t>
            </a:r>
            <a:r>
              <a:rPr lang="en-GB" u="sng" dirty="0"/>
              <a:t>required</a:t>
            </a:r>
            <a:r>
              <a:rPr lang="en-GB" dirty="0"/>
              <a:t>) &amp; load the script(s) each DLL enables.</a:t>
            </a:r>
          </a:p>
          <a:p>
            <a:r>
              <a:rPr lang="en-GB" dirty="0"/>
              <a:t>Connect: wrap Connect-</a:t>
            </a:r>
            <a:r>
              <a:rPr lang="en-GB" dirty="0" err="1"/>
              <a:t>MgGraph</a:t>
            </a:r>
            <a:r>
              <a:rPr lang="en-GB" dirty="0"/>
              <a:t> from the SDK </a:t>
            </a:r>
            <a:br>
              <a:rPr lang="en-GB" dirty="0"/>
            </a:br>
            <a:r>
              <a:rPr lang="en-GB" dirty="0"/>
              <a:t>(optionally, get an access token for Connect-</a:t>
            </a:r>
            <a:r>
              <a:rPr lang="en-GB" dirty="0" err="1"/>
              <a:t>MgGraph</a:t>
            </a:r>
            <a:r>
              <a:rPr lang="en-GB" dirty="0"/>
              <a:t>)</a:t>
            </a:r>
          </a:p>
          <a:p>
            <a:r>
              <a:rPr lang="en-GB" dirty="0"/>
              <a:t>Pattern for </a:t>
            </a:r>
            <a:r>
              <a:rPr lang="en-GB" dirty="0" err="1"/>
              <a:t>PowerShelly</a:t>
            </a:r>
            <a:r>
              <a:rPr lang="en-GB" dirty="0"/>
              <a:t> functions: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Confirm connection exists and is the right type for the task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Make call(s) to </a:t>
            </a:r>
            <a:r>
              <a:rPr lang="en-GB" b="0" dirty="0">
                <a:effectLst/>
                <a:latin typeface="Consolas" panose="020B0609020204030204" pitchFamily="49" charset="0"/>
              </a:rPr>
              <a:t>Invoke-</a:t>
            </a:r>
            <a:r>
              <a:rPr lang="en-GB" b="0" dirty="0" err="1">
                <a:effectLst/>
                <a:latin typeface="Consolas" panose="020B0609020204030204" pitchFamily="49" charset="0"/>
              </a:rPr>
              <a:t>MgGraphRequest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/>
              <a:t>from the SDK </a:t>
            </a:r>
            <a:endParaRPr lang="en-GB" dirty="0">
              <a:effectLst/>
              <a:latin typeface="Consolas" panose="020B0609020204030204" pitchFamily="49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Transform JSON returned into SDK objects (hence the DLLs)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Use Type &amp; Format XML to extend/display these</a:t>
            </a:r>
          </a:p>
        </p:txBody>
      </p:sp>
    </p:spTree>
    <p:extLst>
      <p:ext uri="{BB962C8B-B14F-4D97-AF65-F5344CB8AC3E}">
        <p14:creationId xmlns:p14="http://schemas.microsoft.com/office/powerpoint/2010/main" val="416321897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906</TotalTime>
  <Words>537</Words>
  <Application>Microsoft Office PowerPoint</Application>
  <PresentationFormat>Widescreen</PresentationFormat>
  <Paragraphs>62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Where do I get it ? </vt:lpstr>
      <vt:lpstr>What’s graph ? </vt:lpstr>
      <vt:lpstr>What is Graph ++</vt:lpstr>
      <vt:lpstr>Why ?</vt:lpstr>
      <vt:lpstr>API call ≠ command</vt:lpstr>
      <vt:lpstr>How does it work ?</vt:lpstr>
      <vt:lpstr>How do we use it ? What does it look like ? 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James O'Neill</cp:lastModifiedBy>
  <cp:revision>3</cp:revision>
  <dcterms:created xsi:type="dcterms:W3CDTF">2022-05-02T14:38:43Z</dcterms:created>
  <dcterms:modified xsi:type="dcterms:W3CDTF">2022-06-23T12:35:41Z</dcterms:modified>
</cp:coreProperties>
</file>

<file path=docProps/thumbnail.jpeg>
</file>